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C708F-BEFE-403A-8F1B-E81D3A42E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F4DF518-5BE5-4A77-A555-6BE905E2B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6C0A9AB-2EA0-41D7-BCF1-30AD2F950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3936E8A-8020-43E8-B53C-E0708DBAF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E901FFB-E6C7-4323-84CA-B2ADE928A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76986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36FB8-07C6-408E-8F0D-6CDAB417E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95B8A45-1000-4054-A4CC-CE058FB69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4368057-F3D4-4C7A-AC63-45A18E286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0E7B3AD-85C3-43E3-8DD9-701922A8F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248A9CE-A7B9-45AF-A62A-F573B4CBC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053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893AB4-BA57-42A8-AEF6-721FBE6C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F6D1B22-1647-458D-B912-E03C09C1A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94D1B7C-EDE5-4AAC-9419-02B72F12C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0BDDD63-D020-464C-907B-392D43425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61A78FC-3B51-4B79-8884-8A1B35A4E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335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9FA15-7227-46F9-ABAF-5AC749A55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34BB66D-D7AF-4DEB-AC62-AFD36FD77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DDC4014-1F47-4E34-8AAE-E1A9E5EB2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7366F44-C7EB-4D73-AA35-2CBE074AC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A3E6C81-4DEB-41A0-86F1-B09B6300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2DFA0D0F-BF9A-425C-82A8-BF70EA80A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77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6C9CD1-E210-40F4-BA66-F44C5503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E12A16F5-9077-413E-B571-64DC39B49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12593CA-A25C-4F00-90F4-85914F51A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9A9AECAB-1B7B-472F-9CBD-4B90CF3F25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AF4977B-0488-4363-9F2B-8364C8FF4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8EFBA08D-E6A7-4F3E-A7BD-25B5E491F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7BB09C16-AADA-42FB-A8D4-CD4C74FE2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66F06D22-8CBB-4DD6-95C3-7401C8197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7967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6E322-4F42-40BD-8FD5-9B0FEA38F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90F3E4AC-00E9-4767-8356-DAC3E40DF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55B79649-2AB3-4981-B15E-14EA7C9BA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83E8F67E-FD8E-450E-A353-3CEFF8984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03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0145B97E-50D6-4C0A-8638-55B67712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830CBDFA-9D9A-4F17-B6C1-96636FA67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9A99741B-63F7-4A17-A48B-23A548685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296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E31AF6-9F81-44AA-8076-7C47855BD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5CB7113-2AB2-42CC-A2D5-3B9FD2563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50DDEAD-0909-4179-9DF6-08801869E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ACFC067-09E2-4B70-BADE-7ED9E1BAD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64B35467-88BB-4260-81DD-04F9A917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D1455AF2-FE4D-4853-AC14-DF34DEF5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722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AF4947-50F9-4583-815B-05371113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A364AF2D-02B4-4C16-A4FC-C9E150B148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C42B1AB-E4BF-4F88-B940-142084A87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B43847F-8668-4154-916F-256DA6BCC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2D8ADE5-FB4F-458A-8EC4-14B0F935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AC2735F-6312-4576-A566-E8A5BFB81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69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07D3C3-77F0-4075-867C-FFA6EDDEF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97ECC97-70AB-4343-A0E9-26359A034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DE1AF6E-E8E0-43FD-B9A4-D5EA1A4BC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FAA7D4A-9E05-437A-86DD-485BD59E8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32730ED-BD4D-4CCA-9129-63B84A9C7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241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EA86ED81-A0AC-4095-BFFE-83B74D5AA8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A69BA4B-B2B9-4E24-BD67-C1BE1F826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D6B998A-7410-4E73-AA41-98E6C6BA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CAABA-9D65-4DAD-BD06-20B8745F64ED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4C3A1A5-030C-4C2E-97B7-9F2571C2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A6984D6-C315-4E09-A159-202CBF3CE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531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C3CFD289-B9CF-4CEE-8D0C-0EE57E579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CB17784-BE0C-45A3-BAEE-19DC49107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4D7648F-66F5-4092-9BE9-012958D1D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CAABA-9D65-4DAD-BD06-20B8745F64ED}" type="datetimeFigureOut">
              <a:rPr lang="uk-UA" smtClean="0"/>
              <a:t>29.11.2025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1D5F38F-D128-4011-BBEB-90FE1DADC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0FC992B-CCF1-4C63-ABFA-4C5A67482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DC5A8-3B86-472F-ABAF-AD44B7A387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074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hevchenka1618.pp.ua/" TargetMode="External"/><Relationship Id="rId2" Type="http://schemas.openxmlformats.org/officeDocument/2006/relationships/hyperlink" Target="mailto:grigorieva.galuna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BEC3D-CBDB-4B83-8048-8A04E33F66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287780" algn="l"/>
              </a:tabLst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ОБ’ЄДНАННЯ СПІВВЛАСНИКІВ БАГАТОКВАРТИРНОГО  БУДИНКУ                                        «Шевченка 18 Нетішин»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Ідентифікаційний код 41082964, м. Нетішин, вулиця Шевченка 18.                                                                               </a:t>
            </a:r>
            <a:r>
              <a:rPr lang="uk-UA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0673831930,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uk-U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grigorieva</a:t>
            </a:r>
            <a:r>
              <a:rPr lang="uk-UA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800" b="1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galuna</a:t>
            </a:r>
            <a:r>
              <a:rPr lang="uk-UA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@</a:t>
            </a:r>
            <a:r>
              <a:rPr lang="en-US" sz="1800" b="1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gmail</a:t>
            </a:r>
            <a:r>
              <a:rPr lang="uk-UA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com</a:t>
            </a:r>
            <a:r>
              <a:rPr lang="uk-UA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uk-UA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://</a:t>
            </a:r>
            <a:r>
              <a:rPr lang="en-US" sz="1800" b="1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shevchenka</a:t>
            </a:r>
            <a:r>
              <a:rPr lang="uk-UA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1618.</a:t>
            </a:r>
            <a:r>
              <a:rPr lang="en-US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pp</a:t>
            </a:r>
            <a:r>
              <a:rPr lang="uk-UA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800" b="1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ua</a:t>
            </a:r>
            <a:r>
              <a:rPr lang="uk-UA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р/р: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UA57 305299 0000026007026002215  банк  АТ КБ «Приватбанк»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71D6D827-BA23-47D2-8060-B64E225878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marL="295275">
              <a:lnSpc>
                <a:spcPct val="115000"/>
              </a:lnSpc>
              <a:spcAft>
                <a:spcPts val="800"/>
              </a:spcAft>
              <a:tabLst>
                <a:tab pos="2495550" algn="l"/>
              </a:tabLs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ЗВІТ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30200" algn="ctr">
              <a:lnSpc>
                <a:spcPct val="107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використання коштів на проведення </a:t>
            </a:r>
            <a:r>
              <a:rPr lang="uk-UA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капітального ремонту та модернізації ліфтів у житловому будинку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межах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«Програми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міської територіальної громади на 2024-2025 роки»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95275">
              <a:lnSpc>
                <a:spcPct val="115000"/>
              </a:lnSpc>
              <a:spcAft>
                <a:spcPts val="800"/>
              </a:spcAft>
              <a:tabLst>
                <a:tab pos="2495550" algn="l"/>
              </a:tabLst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23240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CFB00B-0E8B-4F28-A9A1-2125B33AE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5 червня 2025 року  Комісія з відбору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 «Програмою співфінансування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проєктів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сфері капітальних ремонтів житлового фонду та благоустрою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Нетішинської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міської територіальної громади на 2024-2025 роки» розглянула заявку та прийняла рішення  профінансувати виконання 60% вартості проекту: «Капітальний ремонт ліфтів».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uk-UA" b="1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BD35E7F-78BE-4CBF-9F44-398F0E082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Кошти освоєні в повному обсязі  на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проведення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Капітального ремонту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ліфтів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П-400/8 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реєстраційні номери 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17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07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17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08,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17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55,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17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56  в житловому будинку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що знаходяться за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адресою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місто Нетішин, вулиця Шевченка 18, згідно «Програми співфінансування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проєктів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сфері капітальних ремонтів житлового фонду та благоустрою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Нетішинської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міської територіальної громади на 2024-2025 роки» 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наступному співвідношенні:</a:t>
            </a:r>
          </a:p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бюджет міста  60%  - 118994,40 грн.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(сто вісімнадцять тисяч дев’ятсот дев’яносто чотири гривні, 40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коп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</a:p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ОСББ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«Шевченка 18 Нетішин»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40%  - 79329,60 грн 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(сімдесят дев’ять тисяч триста двадцять дев’ять гривень, 60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коп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Загальна вартість </a:t>
            </a:r>
            <a:r>
              <a:rPr lang="uk-UA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198324 грн.</a:t>
            </a:r>
            <a:endParaRPr lang="uk-UA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26162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D39694-1D68-4C87-840C-F7782EFE3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                               </a:t>
            </a:r>
            <a:r>
              <a:rPr lang="uk-UA" b="1" dirty="0"/>
              <a:t>Фото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D6DD651-FABC-42CC-BE3D-79C0EDDC3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0CF0E811-4E13-4180-831C-67344D8BA5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93" y="2749196"/>
            <a:ext cx="3039168" cy="3440467"/>
          </a:xfrm>
        </p:spPr>
      </p:pic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7D076935-DFC0-4BA4-A7CC-6B0590D4D8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14" name="Місце для вмісту 13">
            <a:extLst>
              <a:ext uri="{FF2B5EF4-FFF2-40B4-BE49-F238E27FC236}">
                <a16:creationId xmlns:a16="http://schemas.microsoft.com/office/drawing/2014/main" id="{70F8F9BA-E31C-4495-B224-DF8B5FAEA25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28" y="2505075"/>
            <a:ext cx="2756532" cy="3684588"/>
          </a:xfrm>
        </p:spPr>
      </p:pic>
    </p:spTree>
    <p:extLst>
      <p:ext uri="{BB962C8B-B14F-4D97-AF65-F5344CB8AC3E}">
        <p14:creationId xmlns:p14="http://schemas.microsoft.com/office/powerpoint/2010/main" val="4264678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E46B56-2C91-474E-A404-C168E2D21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                                   Фото</a:t>
            </a:r>
            <a:endParaRPr lang="uk-UA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31BF242-6DD5-4D2D-9ADC-612AD04987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0924C84B-B5B7-4366-8A36-2EF854890C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33" y="2505075"/>
            <a:ext cx="4925096" cy="3684588"/>
          </a:xfrm>
        </p:spPr>
      </p:pic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FA577B87-824C-48C3-AE42-425C9F7C39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10" name="Місце для вмісту 9">
            <a:extLst>
              <a:ext uri="{FF2B5EF4-FFF2-40B4-BE49-F238E27FC236}">
                <a16:creationId xmlns:a16="http://schemas.microsoft.com/office/drawing/2014/main" id="{7C0D38AC-6A1F-40B1-843C-5152F94C516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28" y="2505075"/>
            <a:ext cx="2756532" cy="3684588"/>
          </a:xfrm>
        </p:spPr>
      </p:pic>
    </p:spTree>
    <p:extLst>
      <p:ext uri="{BB962C8B-B14F-4D97-AF65-F5344CB8AC3E}">
        <p14:creationId xmlns:p14="http://schemas.microsoft.com/office/powerpoint/2010/main" val="211483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75ADF1-0D5F-4DDB-A2A3-E40B9E18A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                                     Фото</a:t>
            </a:r>
            <a:endParaRPr lang="uk-UA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4894135-8653-407D-9AEF-B9501CC355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BA4DBE94-9E59-497E-B588-38BBCED060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415" y="2505075"/>
            <a:ext cx="2756532" cy="3684588"/>
          </a:xfrm>
        </p:spPr>
      </p:pic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19022C8-C700-4E9E-8335-CB637973A7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10" name="Місце для вмісту 9">
            <a:extLst>
              <a:ext uri="{FF2B5EF4-FFF2-40B4-BE49-F238E27FC236}">
                <a16:creationId xmlns:a16="http://schemas.microsoft.com/office/drawing/2014/main" id="{506FE456-2429-44B3-BC00-24699C042E8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28" y="2505075"/>
            <a:ext cx="2756532" cy="3684588"/>
          </a:xfrm>
        </p:spPr>
      </p:pic>
    </p:spTree>
    <p:extLst>
      <p:ext uri="{BB962C8B-B14F-4D97-AF65-F5344CB8AC3E}">
        <p14:creationId xmlns:p14="http://schemas.microsoft.com/office/powerpoint/2010/main" val="4149370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0189B4-486F-469E-BF7C-ABB9E927A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                                    Фото</a:t>
            </a:r>
            <a:endParaRPr lang="uk-UA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2D6695C-2DAF-40E3-B839-B8C0516BF3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F2A804DA-60F7-4404-BC61-D00177B2A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17" name="Місце для вмісту 16">
            <a:extLst>
              <a:ext uri="{FF2B5EF4-FFF2-40B4-BE49-F238E27FC236}">
                <a16:creationId xmlns:a16="http://schemas.microsoft.com/office/drawing/2014/main" id="{423A996B-AE3C-40F0-9376-5DCFFEC6921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28" y="2505075"/>
            <a:ext cx="2756532" cy="3684588"/>
          </a:xfrm>
        </p:spPr>
      </p:pic>
      <p:pic>
        <p:nvPicPr>
          <p:cNvPr id="15" name="Місце для вмісту 14">
            <a:extLst>
              <a:ext uri="{FF2B5EF4-FFF2-40B4-BE49-F238E27FC236}">
                <a16:creationId xmlns:a16="http://schemas.microsoft.com/office/drawing/2014/main" id="{719E43B7-C5D2-454A-9B98-BD1CE52D10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040866" y="2506217"/>
            <a:ext cx="2755631" cy="368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45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21A93-BAE7-49D6-B8D8-2694A463B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                                    Фото</a:t>
            </a:r>
            <a:endParaRPr lang="uk-UA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62810F5-10FB-4654-B109-DB7EB5A04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572EF78-01C8-48F3-93A0-AA8FD4333C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25" name="Місце для вмісту 24">
            <a:extLst>
              <a:ext uri="{FF2B5EF4-FFF2-40B4-BE49-F238E27FC236}">
                <a16:creationId xmlns:a16="http://schemas.microsoft.com/office/drawing/2014/main" id="{46FF1D4A-8E61-436A-9A41-82E5A04C979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415" y="2505075"/>
            <a:ext cx="2756532" cy="3684588"/>
          </a:xfrm>
        </p:spPr>
      </p:pic>
      <p:pic>
        <p:nvPicPr>
          <p:cNvPr id="23" name="Місце для вмісту 17">
            <a:extLst>
              <a:ext uri="{FF2B5EF4-FFF2-40B4-BE49-F238E27FC236}">
                <a16:creationId xmlns:a16="http://schemas.microsoft.com/office/drawing/2014/main" id="{6EBDFD72-BA31-4815-A52F-4B33D0140C2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28" y="2505075"/>
            <a:ext cx="2756532" cy="3684588"/>
          </a:xfrm>
        </p:spPr>
      </p:pic>
    </p:spTree>
    <p:extLst>
      <p:ext uri="{BB962C8B-B14F-4D97-AF65-F5344CB8AC3E}">
        <p14:creationId xmlns:p14="http://schemas.microsoft.com/office/powerpoint/2010/main" val="1938533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9F3B62-8AA0-45AA-A93C-A3AE7167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                                     Фото</a:t>
            </a:r>
            <a:endParaRPr lang="uk-UA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CBD3229-9CAA-4FBA-89FF-2595A9ED8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A5C1FF53-2E0B-46F7-96C7-7B37E4BC8D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415" y="2505075"/>
            <a:ext cx="2756532" cy="3684588"/>
          </a:xfrm>
        </p:spPr>
      </p:pic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3849D97B-AB3D-47C6-B145-73E376321B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10" name="Місце для вмісту 9">
            <a:extLst>
              <a:ext uri="{FF2B5EF4-FFF2-40B4-BE49-F238E27FC236}">
                <a16:creationId xmlns:a16="http://schemas.microsoft.com/office/drawing/2014/main" id="{EADED6F7-483C-44AE-99A2-F05BB313AEC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28" y="2505075"/>
            <a:ext cx="2756532" cy="3684588"/>
          </a:xfrm>
        </p:spPr>
      </p:pic>
    </p:spTree>
    <p:extLst>
      <p:ext uri="{BB962C8B-B14F-4D97-AF65-F5344CB8AC3E}">
        <p14:creationId xmlns:p14="http://schemas.microsoft.com/office/powerpoint/2010/main" val="1838595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667A7-C152-400F-B154-510CC7744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                                    Фото</a:t>
            </a:r>
            <a:endParaRPr lang="uk-UA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674CCC2-10CF-4A29-A0C1-075F084B1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pic>
        <p:nvPicPr>
          <p:cNvPr id="9" name="Місце для вмісту 8">
            <a:extLst>
              <a:ext uri="{FF2B5EF4-FFF2-40B4-BE49-F238E27FC236}">
                <a16:creationId xmlns:a16="http://schemas.microsoft.com/office/drawing/2014/main" id="{54C012C5-6495-4BF9-9AD9-BCDCD36ED8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415" y="2505075"/>
            <a:ext cx="2756532" cy="3684588"/>
          </a:xfrm>
        </p:spPr>
      </p:pic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F8E382D2-D7EA-45F8-B2B6-B3E4BC59F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7" name="Місце для вмісту 9">
            <a:extLst>
              <a:ext uri="{FF2B5EF4-FFF2-40B4-BE49-F238E27FC236}">
                <a16:creationId xmlns:a16="http://schemas.microsoft.com/office/drawing/2014/main" id="{37EC6BB2-9981-41D1-B100-C5175AFF3BA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28" y="2505075"/>
            <a:ext cx="2756532" cy="3684588"/>
          </a:xfrm>
        </p:spPr>
      </p:pic>
    </p:spTree>
    <p:extLst>
      <p:ext uri="{BB962C8B-B14F-4D97-AF65-F5344CB8AC3E}">
        <p14:creationId xmlns:p14="http://schemas.microsoft.com/office/powerpoint/2010/main" val="1761081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C04EC-4968-44DD-95CF-78875ECE8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                                     Фото</a:t>
            </a:r>
            <a:endParaRPr lang="uk-UA" dirty="0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69F9B734-1429-4103-B295-83956A3399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До…</a:t>
            </a:r>
          </a:p>
        </p:txBody>
      </p:sp>
      <p:pic>
        <p:nvPicPr>
          <p:cNvPr id="10" name="Місце для вмісту 9">
            <a:extLst>
              <a:ext uri="{FF2B5EF4-FFF2-40B4-BE49-F238E27FC236}">
                <a16:creationId xmlns:a16="http://schemas.microsoft.com/office/drawing/2014/main" id="{B5179784-1280-4AE4-8975-CAC22445C8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415" y="2505075"/>
            <a:ext cx="2756532" cy="3684588"/>
          </a:xfrm>
        </p:spPr>
      </p:pic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E6B2C169-F99C-447A-9BF0-A5782F60A4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uk-UA" dirty="0"/>
              <a:t>Після…</a:t>
            </a:r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id="{A76C5282-F0F2-4304-9306-75FBF56AA83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28" y="2505075"/>
            <a:ext cx="2756532" cy="3684588"/>
          </a:xfrm>
        </p:spPr>
      </p:pic>
    </p:spTree>
    <p:extLst>
      <p:ext uri="{BB962C8B-B14F-4D97-AF65-F5344CB8AC3E}">
        <p14:creationId xmlns:p14="http://schemas.microsoft.com/office/powerpoint/2010/main" val="14223316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311</Words>
  <Application>Microsoft Office PowerPoint</Application>
  <PresentationFormat>Широкий екран</PresentationFormat>
  <Paragraphs>32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  ОБ’ЄДНАННЯ СПІВВЛАСНИКІВ БАГАТОКВАРТИРНОГО  БУДИНКУ                                        «Шевченка 18 Нетішин» Ідентифікаційний код 41082964, м. Нетішин, вулиця Шевченка 18.                                                                               тел. 0673831930, e-mail: grigorieva.galuna@gmail.com, https://shevchenka1618.pp.ua                                                р/р: UA57 305299 0000026007026002215  банк  АТ КБ «Приватбанк» </vt:lpstr>
      <vt:lpstr>    5 червня 2025 року  Комісія з відбору проєктів за «Програмою співфінансування проєктів у сфері капітальних ремонтів житлового фонду та благоустрою Нетішинської міської територіальної громади на 2024-2025 роки» розглянула заявку та прийняла рішення  профінансувати виконання 60% вартості проекту: «Капітальний ремонт ліфтів». </vt:lpstr>
      <vt:lpstr>                               Фото</vt:lpstr>
      <vt:lpstr>                                   Фото</vt:lpstr>
      <vt:lpstr>                                     Фото</vt:lpstr>
      <vt:lpstr>                                    Фото</vt:lpstr>
      <vt:lpstr>                                    Фото</vt:lpstr>
      <vt:lpstr>                                     Фото</vt:lpstr>
      <vt:lpstr>                                    Фото</vt:lpstr>
      <vt:lpstr>                                     Фото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 ОБ’ЄДНАННЯ СПІВВЛАСНИКІВ БАГАТОКВАРТИРНОГО  БУДИНКУ                                        «Шевченка 18 Нетішин» Ідентифікаційний код 41082964, м. Нетішин, вулиця Шевченка 18.                                                                               тел. 0673831930, e-mail: grigorieva.galuna@gmail.com, https://shevchenka1618.pp.ua                                                р/р: UA57 305299 0000026007026002215  банк  АТ КБ «Приватбанк» </dc:title>
  <dc:creator>grigorieva.galuna@gmail.com</dc:creator>
  <cp:lastModifiedBy>grigorieva.galuna@gmail.com</cp:lastModifiedBy>
  <cp:revision>7</cp:revision>
  <dcterms:created xsi:type="dcterms:W3CDTF">2025-11-29T07:36:45Z</dcterms:created>
  <dcterms:modified xsi:type="dcterms:W3CDTF">2025-11-29T09:04:45Z</dcterms:modified>
</cp:coreProperties>
</file>